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65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-23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8EAA-27D9-4C84-8D9F-8CAD9150407F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DF1E-4F4A-4EB0-8DAC-E0CC6FE8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evelopers.google.com/analytics/devguides/collection/analyticsjs/cookie-usag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n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2729"/>
            <a:ext cx="8604381" cy="3407702"/>
          </a:xfrm>
        </p:spPr>
        <p:txBody>
          <a:bodyPr>
            <a:normAutofit/>
          </a:bodyPr>
          <a:lstStyle/>
          <a:p>
            <a:r>
              <a:rPr lang="en-US" dirty="0" smtClean="0"/>
              <a:t>THE COOKIE BROWSER:</a:t>
            </a:r>
            <a:br>
              <a:rPr lang="en-US" dirty="0" smtClean="0"/>
            </a:br>
            <a:r>
              <a:rPr lang="en-US" dirty="0" smtClean="0"/>
              <a:t>Check and Control Cookies on your iPhone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</a:t>
            </a:r>
          </a:p>
          <a:p>
            <a:r>
              <a:rPr lang="en-US" dirty="0" err="1" smtClean="0"/>
              <a:t>CookieCare</a:t>
            </a:r>
            <a:r>
              <a:rPr lang="en-US" dirty="0" smtClean="0"/>
              <a:t> </a:t>
            </a:r>
            <a:r>
              <a:rPr lang="en-US" dirty="0" err="1" smtClean="0"/>
              <a:t>Llc</a:t>
            </a:r>
            <a:r>
              <a:rPr lang="en-US" dirty="0" smtClean="0"/>
              <a:t>, Estonia</a:t>
            </a:r>
          </a:p>
        </p:txBody>
      </p:sp>
      <p:pic>
        <p:nvPicPr>
          <p:cNvPr id="4" name="y2mate.com - the_cars_just_what_i_needed_1978_Z5-rdr0qhW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8626" y="48503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1</a:t>
            </a:r>
            <a:r>
              <a:rPr lang="en-US" baseline="30000" dirty="0" smtClean="0"/>
              <a:t>st</a:t>
            </a:r>
            <a:r>
              <a:rPr lang="en-US" dirty="0" smtClean="0"/>
              <a:t> Party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procedures for deleting, blocking and unblocking is the same as for 3</a:t>
            </a:r>
            <a:r>
              <a:rPr lang="en-US" baseline="30000" dirty="0" smtClean="0"/>
              <a:t>rd</a:t>
            </a:r>
            <a:r>
              <a:rPr lang="en-US" dirty="0" smtClean="0"/>
              <a:t> Party cookies. Similarly you can find information about a cookie and its domain by clicking the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/>
              <a:t>With first party cookies you should be more careful with the blocking since some cookies affect the performance of the website (see next slide) </a:t>
            </a:r>
          </a:p>
          <a:p>
            <a:r>
              <a:rPr lang="en-US" dirty="0" smtClean="0"/>
              <a:t>Let’s find information about </a:t>
            </a:r>
            <a:r>
              <a:rPr lang="en-US" dirty="0" err="1" smtClean="0"/>
              <a:t>OptanonConsent</a:t>
            </a:r>
            <a:r>
              <a:rPr lang="en-US" dirty="0" smtClean="0"/>
              <a:t> or any other in the </a:t>
            </a:r>
            <a:r>
              <a:rPr lang="en-US" dirty="0" err="1" smtClean="0"/>
              <a:t>cnn.com</a:t>
            </a:r>
            <a:r>
              <a:rPr lang="en-US" dirty="0" smtClean="0"/>
              <a:t> domain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312" b="13312"/>
          <a:stretch>
            <a:fillRect/>
          </a:stretch>
        </p:blipFill>
        <p:spPr>
          <a:xfrm>
            <a:off x="6142038" y="1527175"/>
            <a:ext cx="5181600" cy="5062538"/>
          </a:xfrm>
        </p:spPr>
      </p:pic>
    </p:spTree>
    <p:extLst>
      <p:ext uri="{BB962C8B-B14F-4D97-AF65-F5344CB8AC3E}">
        <p14:creationId xmlns:p14="http://schemas.microsoft.com/office/powerpoint/2010/main" val="117807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about the cookie and its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picture on the right from </a:t>
            </a:r>
            <a:r>
              <a:rPr lang="en-US" dirty="0" err="1" smtClean="0"/>
              <a:t>Cookiepedia</a:t>
            </a:r>
            <a:r>
              <a:rPr lang="en-US" dirty="0" smtClean="0"/>
              <a:t> (after clicking the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/>
              <a:t>) shows that a few cookies are necessary and some affect performance. The total number placed by CNN is many times larger, however.</a:t>
            </a:r>
          </a:p>
          <a:p>
            <a:r>
              <a:rPr lang="en-US" dirty="0" smtClean="0"/>
              <a:t>If you delete </a:t>
            </a:r>
            <a:r>
              <a:rPr lang="en-US" dirty="0" err="1" smtClean="0"/>
              <a:t>OptanonConsent</a:t>
            </a:r>
            <a:r>
              <a:rPr lang="en-US" dirty="0" smtClean="0"/>
              <a:t>, the website will still work but the cookie is likely to come back.</a:t>
            </a:r>
          </a:p>
          <a:p>
            <a:r>
              <a:rPr lang="en-US" dirty="0" smtClean="0"/>
              <a:t>If you block the domain will be blocked. You will notice if performance is affected. Then unblock. In this case the blocking doesn’t seem to affect performance.</a:t>
            </a:r>
            <a:endParaRPr lang="en-US" dirty="0"/>
          </a:p>
        </p:txBody>
      </p:sp>
      <p:pic>
        <p:nvPicPr>
          <p:cNvPr id="12" name="Content Placeholder 11" descr="Cnn on cookiepedi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 b="17032"/>
          <a:stretch>
            <a:fillRect/>
          </a:stretch>
        </p:blipFill>
        <p:spPr>
          <a:xfrm>
            <a:off x="6172200" y="1778001"/>
            <a:ext cx="5181600" cy="4398962"/>
          </a:xfrm>
        </p:spPr>
      </p:pic>
    </p:spTree>
    <p:extLst>
      <p:ext uri="{BB962C8B-B14F-4D97-AF65-F5344CB8AC3E}">
        <p14:creationId xmlns:p14="http://schemas.microsoft.com/office/powerpoint/2010/main" val="130546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what happens when you change </a:t>
            </a:r>
            <a:r>
              <a:rPr lang="en-US" dirty="0" smtClean="0"/>
              <a:t>the Cookie Browser settings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begin with change the setting for blocking from Always Allow to Allow from Current Websites </a:t>
            </a:r>
          </a:p>
          <a:p>
            <a:r>
              <a:rPr lang="en-US" dirty="0" smtClean="0"/>
              <a:t>Go to CNN again in the browser. Checking for cookies you will see that you still receive most of the 1</a:t>
            </a:r>
            <a:r>
              <a:rPr lang="en-US" baseline="30000" dirty="0" smtClean="0"/>
              <a:t>st</a:t>
            </a:r>
            <a:r>
              <a:rPr lang="en-US" dirty="0" smtClean="0"/>
              <a:t> Party cookies but only a few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will slip in.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 go back to settings and go back to Always Allow. Set the Block Google Diagnostics instead.</a:t>
            </a:r>
          </a:p>
          <a:p>
            <a:r>
              <a:rPr lang="en-US" dirty="0" smtClean="0"/>
              <a:t>On </a:t>
            </a:r>
            <a:r>
              <a:rPr lang="en-US" dirty="0"/>
              <a:t>the website </a:t>
            </a:r>
            <a:r>
              <a:rPr lang="en-US" dirty="0">
                <a:hlinkClick r:id="rId2"/>
              </a:rPr>
              <a:t>https://developers.google.com/analytics/devguides/collection/analyticsjs/cookie-</a:t>
            </a:r>
            <a:r>
              <a:rPr lang="en-US" dirty="0" smtClean="0">
                <a:hlinkClick r:id="rId2"/>
              </a:rPr>
              <a:t>usage</a:t>
            </a:r>
            <a:r>
              <a:rPr lang="en-US" dirty="0" smtClean="0"/>
              <a:t> you can find out more about the how Google uses cookies to gather information. You can see the cookies that are being blocked in this setting. </a:t>
            </a:r>
          </a:p>
          <a:p>
            <a:r>
              <a:rPr lang="en-US" dirty="0" smtClean="0"/>
              <a:t>You will still have a large number of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from other hosts.</a:t>
            </a:r>
          </a:p>
        </p:txBody>
      </p:sp>
    </p:spTree>
    <p:extLst>
      <p:ext uri="{BB962C8B-B14F-4D97-AF65-F5344CB8AC3E}">
        <p14:creationId xmlns:p14="http://schemas.microsoft.com/office/powerpoint/2010/main" val="418487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Back to Settings and set blocking to ‘Always Block’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browser you can see that a few 1</a:t>
            </a:r>
            <a:r>
              <a:rPr lang="en-US" baseline="30000" dirty="0" smtClean="0"/>
              <a:t>st</a:t>
            </a:r>
            <a:r>
              <a:rPr lang="en-US" dirty="0" smtClean="0"/>
              <a:t> Party and a few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slip through the barrier. </a:t>
            </a:r>
          </a:p>
          <a:p>
            <a:r>
              <a:rPr lang="en-US" dirty="0" smtClean="0"/>
              <a:t>If necessary cookies were blocked the website would not work properly. Then you must choose a less restrictive setting.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Then go back to settings and choose ‘Surf off the Record’ while also choosing ‘Always Allow’.</a:t>
            </a:r>
          </a:p>
          <a:p>
            <a:r>
              <a:rPr lang="en-US" dirty="0" smtClean="0"/>
              <a:t>The result is the same as for ‘Always Block’.</a:t>
            </a:r>
          </a:p>
          <a:p>
            <a:r>
              <a:rPr lang="en-US" dirty="0" smtClean="0"/>
              <a:t>It is possible that accepting the website’s cookie policy allows </a:t>
            </a:r>
            <a:r>
              <a:rPr lang="en-US" dirty="0" err="1" smtClean="0"/>
              <a:t>som</a:t>
            </a:r>
            <a:r>
              <a:rPr lang="en-US" dirty="0" smtClean="0"/>
              <a:t> cookies to slip in in spite of the settings.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 more about a cookie and its domain on </a:t>
            </a:r>
            <a:r>
              <a:rPr lang="en-US" dirty="0" err="1" smtClean="0"/>
              <a:t>Cookiepedia.com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going into detail here you will learn that a very small proportion of all cookies placed on your phone are necessary as we showed above. </a:t>
            </a:r>
          </a:p>
          <a:p>
            <a:r>
              <a:rPr lang="en-US" dirty="0" smtClean="0"/>
              <a:t>Especially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can be blocked with little risk that performance will suffer. The benefit is that firm placing the cookie will not be able to gather valuable information about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6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If you use another browser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Deleting and blocking cookies on this browser does not affect cookies on other browsers.</a:t>
            </a:r>
          </a:p>
          <a:p>
            <a:r>
              <a:rPr lang="en-US" dirty="0" smtClean="0"/>
              <a:t>If you insist on using another browser you can gather  information from the </a:t>
            </a:r>
            <a:r>
              <a:rPr lang="en-US" b="1" dirty="0" smtClean="0"/>
              <a:t>Cookie Browser</a:t>
            </a:r>
            <a:r>
              <a:rPr lang="en-US" dirty="0" smtClean="0"/>
              <a:t> and use this information to change settings in the other browser. You can possibly delete cookies but blocking may be difficult.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If you download Apps:</a:t>
            </a:r>
          </a:p>
          <a:p>
            <a:pPr marL="0" indent="0">
              <a:buNone/>
            </a:pPr>
            <a:r>
              <a:rPr lang="en-US" dirty="0" smtClean="0"/>
              <a:t>Many Apps like Facebook and CNN will place cookies on your computer or phone. To be able to check and control these cookies you need to use the </a:t>
            </a:r>
            <a:r>
              <a:rPr lang="en-US" b="1" dirty="0" smtClean="0"/>
              <a:t>Cookie Browser </a:t>
            </a:r>
            <a:r>
              <a:rPr lang="en-US" dirty="0" smtClean="0"/>
              <a:t>to access, for example, Facebook.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3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we charge you for downloading </a:t>
            </a:r>
            <a:br>
              <a:rPr lang="en-US" sz="3600" dirty="0" smtClean="0"/>
            </a:br>
            <a:r>
              <a:rPr lang="en-US" sz="3600" dirty="0" smtClean="0"/>
              <a:t>Cookie Browser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gather information about you use of the web by placing cookies on your phone. </a:t>
            </a:r>
          </a:p>
          <a:p>
            <a:r>
              <a:rPr lang="en-US" dirty="0" smtClean="0"/>
              <a:t>We do not sell any information about you </a:t>
            </a:r>
            <a:r>
              <a:rPr lang="en-US" smtClean="0"/>
              <a:t>and your use </a:t>
            </a:r>
            <a:r>
              <a:rPr lang="en-US" dirty="0" smtClean="0"/>
              <a:t>of the browser.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5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Step: Go to the App Store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Cookie Browser in the </a:t>
            </a:r>
            <a:r>
              <a:rPr lang="en-US" dirty="0" err="1" smtClean="0"/>
              <a:t>Appstore</a:t>
            </a:r>
            <a:endParaRPr lang="en-US" dirty="0"/>
          </a:p>
          <a:p>
            <a:r>
              <a:rPr lang="en-US" dirty="0" smtClean="0"/>
              <a:t>You must buy it before opening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How it looks in the Store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21" y="2505075"/>
            <a:ext cx="2071545" cy="3684588"/>
          </a:xfrm>
        </p:spPr>
      </p:pic>
    </p:spTree>
    <p:extLst>
      <p:ext uri="{BB962C8B-B14F-4D97-AF65-F5344CB8AC3E}">
        <p14:creationId xmlns:p14="http://schemas.microsoft.com/office/powerpoint/2010/main" val="248119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you’ve got it. Step 2: Go to Settings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it looks of the phone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9" y="2505075"/>
            <a:ext cx="2071545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Find the app in Settings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21" y="2505075"/>
            <a:ext cx="2071545" cy="3684588"/>
          </a:xfrm>
        </p:spPr>
      </p:pic>
    </p:spTree>
    <p:extLst>
      <p:ext uri="{BB962C8B-B14F-4D97-AF65-F5344CB8AC3E}">
        <p14:creationId xmlns:p14="http://schemas.microsoft.com/office/powerpoint/2010/main" val="420356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97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Your choices in Settings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66100" cy="7425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How it looks. The search engine that doesn’t track you is DuckDuckGo but you choose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9" y="2505075"/>
            <a:ext cx="2071545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9"/>
            <a:ext cx="5183188" cy="684738"/>
          </a:xfrm>
        </p:spPr>
        <p:txBody>
          <a:bodyPr/>
          <a:lstStyle/>
          <a:p>
            <a:pPr algn="ctr"/>
            <a:r>
              <a:rPr lang="en-US" dirty="0" smtClean="0"/>
              <a:t>Here you have chosen to: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 Off the Record (your website history is not saved)</a:t>
            </a:r>
          </a:p>
          <a:p>
            <a:r>
              <a:rPr lang="en-US" dirty="0" smtClean="0"/>
              <a:t>Allow Cookies from Current Website only (more about this on the next slide)</a:t>
            </a:r>
          </a:p>
          <a:p>
            <a:r>
              <a:rPr lang="en-US" dirty="0" smtClean="0"/>
              <a:t>Block Google Analytics (Google collects information about your search behavior).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6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Press ‘Block Cookies’ to see choices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98" y="1825625"/>
            <a:ext cx="2446404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how it looks if you click “Always Block” instead of “Allow from Current Website only” as in the previous slide. </a:t>
            </a:r>
          </a:p>
          <a:p>
            <a:r>
              <a:rPr lang="en-US" dirty="0" smtClean="0"/>
              <a:t>The most permissive setting is “Always Allow.”</a:t>
            </a:r>
          </a:p>
          <a:p>
            <a:r>
              <a:rPr lang="en-US" dirty="0" smtClean="0"/>
              <a:t>Your choice here has consequences for what cookies you get on your phone. We illustrate below what difference the setting makes for cookies on your 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begin with we allow </a:t>
            </a:r>
            <a:r>
              <a:rPr lang="en-US" dirty="0" smtClean="0"/>
              <a:t>everything in the settings. Open the Cookie Browser to see what you can do. go to </a:t>
            </a:r>
            <a:r>
              <a:rPr lang="en-US" dirty="0" smtClean="0">
                <a:hlinkClick r:id="rId2"/>
              </a:rPr>
              <a:t>www.cnn.com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permissive setting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9" y="2505075"/>
            <a:ext cx="2071545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go to </a:t>
            </a:r>
            <a:r>
              <a:rPr lang="en-US" dirty="0" smtClean="0">
                <a:hlinkClick r:id="rId2"/>
              </a:rPr>
              <a:t>www.cnn.com</a:t>
            </a:r>
            <a:r>
              <a:rPr lang="en-US" dirty="0" smtClean="0"/>
              <a:t>. You are asked to  Accept the cookie policy. If you don’t, the window may keep on coming back. Then click the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</a:t>
            </a:r>
            <a:r>
              <a:rPr lang="en-US" dirty="0" smtClean="0"/>
              <a:t> at the bottom to see cookies as on the next slide.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22" y="2719293"/>
            <a:ext cx="2071544" cy="3675531"/>
          </a:xfrm>
        </p:spPr>
      </p:pic>
    </p:spTree>
    <p:extLst>
      <p:ext uri="{BB962C8B-B14F-4D97-AF65-F5344CB8AC3E}">
        <p14:creationId xmlns:p14="http://schemas.microsoft.com/office/powerpoint/2010/main" val="16451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pressing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© </a:t>
            </a:r>
            <a:r>
              <a:rPr lang="en-US" dirty="0" smtClean="0"/>
              <a:t>you can choose to see First Party cookies or Third Party cookies.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First Party cookies. Placed by CNN in this case: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9" y="2505075"/>
            <a:ext cx="2071544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Third Party cookies. Other parties that pay CNN to allow their cookies: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21" y="2505075"/>
            <a:ext cx="2071545" cy="3684588"/>
          </a:xfrm>
        </p:spPr>
      </p:pic>
    </p:spTree>
    <p:extLst>
      <p:ext uri="{BB962C8B-B14F-4D97-AF65-F5344CB8AC3E}">
        <p14:creationId xmlns:p14="http://schemas.microsoft.com/office/powerpoint/2010/main" val="3757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the 3</a:t>
            </a:r>
            <a:r>
              <a:rPr lang="en-US" baseline="30000" dirty="0" smtClean="0"/>
              <a:t>rd</a:t>
            </a:r>
            <a:r>
              <a:rPr lang="en-US" dirty="0" smtClean="0"/>
              <a:t> Party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At the bottom you can </a:t>
            </a:r>
            <a:r>
              <a:rPr lang="en-US" b="1" dirty="0" smtClean="0"/>
              <a:t>Delete All </a:t>
            </a:r>
            <a:r>
              <a:rPr lang="en-US" dirty="0" smtClean="0"/>
              <a:t>if you scroll all the way down but they will come back next time you go to the website. To avoid this:</a:t>
            </a:r>
          </a:p>
          <a:p>
            <a:r>
              <a:rPr lang="en-US" dirty="0" smtClean="0"/>
              <a:t>Touch a cookie (</a:t>
            </a:r>
            <a:r>
              <a:rPr lang="en-US" dirty="0" err="1" smtClean="0"/>
              <a:t>fr</a:t>
            </a:r>
            <a:r>
              <a:rPr lang="en-US" dirty="0" smtClean="0"/>
              <a:t>). Then you can click </a:t>
            </a:r>
            <a:r>
              <a:rPr lang="en-US" b="1" dirty="0" smtClean="0"/>
              <a:t>Block</a:t>
            </a:r>
            <a:r>
              <a:rPr lang="en-US" dirty="0" smtClean="0"/>
              <a:t> as shown on the right.</a:t>
            </a:r>
          </a:p>
          <a:p>
            <a:r>
              <a:rPr lang="en-US" dirty="0" smtClean="0"/>
              <a:t>The whole domain (in this case facebook.com) producing this cookie is now blocked.</a:t>
            </a:r>
          </a:p>
          <a:p>
            <a:r>
              <a:rPr lang="en-US" dirty="0" smtClean="0"/>
              <a:t>Repeat to block all 3</a:t>
            </a:r>
            <a:r>
              <a:rPr lang="en-US" baseline="30000" dirty="0" smtClean="0"/>
              <a:t>rd</a:t>
            </a:r>
            <a:r>
              <a:rPr lang="en-US" dirty="0" smtClean="0"/>
              <a:t> part cookies. They can be unblocked later if you wish (for example, if the website’s performance suffers.) Usually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do not affect performance. They are used by </a:t>
            </a:r>
            <a:r>
              <a:rPr lang="en-US" dirty="0" err="1" smtClean="0"/>
              <a:t>marketeers</a:t>
            </a:r>
            <a:r>
              <a:rPr lang="en-US" dirty="0" smtClean="0"/>
              <a:t> to learn about you. Press </a:t>
            </a:r>
            <a:r>
              <a:rPr lang="en-US" b="1" dirty="0" smtClean="0"/>
              <a:t>View Blocked </a:t>
            </a:r>
            <a:r>
              <a:rPr lang="en-US" dirty="0" smtClean="0"/>
              <a:t>if you want to unblock.</a:t>
            </a:r>
          </a:p>
          <a:p>
            <a:r>
              <a:rPr lang="en-US" dirty="0" smtClean="0"/>
              <a:t>If you only want to delete one or a few cookies, click </a:t>
            </a:r>
            <a:r>
              <a:rPr lang="en-US" b="1" dirty="0" smtClean="0"/>
              <a:t>Edit </a:t>
            </a:r>
            <a:r>
              <a:rPr lang="en-US" dirty="0" smtClean="0"/>
              <a:t>and you will be able to Delete cookies from individual domains after pressing the </a:t>
            </a:r>
            <a:r>
              <a:rPr lang="en-US" dirty="0" smtClean="0">
                <a:solidFill>
                  <a:srgbClr val="FF0000"/>
                </a:solidFill>
              </a:rPr>
              <a:t>red button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first you may want to learn more about a cookie and its domain. Press the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/>
              <a:t> to learn more about </a:t>
            </a:r>
            <a:r>
              <a:rPr lang="en-US" dirty="0" err="1" smtClean="0"/>
              <a:t>fr.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8" y="1825625"/>
            <a:ext cx="2446404" cy="4351338"/>
          </a:xfrm>
        </p:spPr>
      </p:pic>
    </p:spTree>
    <p:extLst>
      <p:ext uri="{BB962C8B-B14F-4D97-AF65-F5344CB8AC3E}">
        <p14:creationId xmlns:p14="http://schemas.microsoft.com/office/powerpoint/2010/main" val="22798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about a cookie (More detail to follow after “Managing 1</a:t>
            </a:r>
            <a:r>
              <a:rPr lang="en-US" baseline="30000" dirty="0" smtClean="0"/>
              <a:t>st</a:t>
            </a:r>
            <a:r>
              <a:rPr lang="en-US" dirty="0" smtClean="0"/>
              <a:t> Party cookies)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right you see what you get after pressing </a:t>
            </a:r>
            <a:r>
              <a:rPr lang="en-US" dirty="0"/>
              <a:t>the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for the cookie with the name </a:t>
            </a:r>
            <a:r>
              <a:rPr lang="en-US" dirty="0" err="1" smtClean="0"/>
              <a:t>fr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are linked to </a:t>
            </a:r>
            <a:r>
              <a:rPr lang="en-US" dirty="0" err="1" smtClean="0"/>
              <a:t>Cookiepedia</a:t>
            </a:r>
            <a:r>
              <a:rPr lang="en-US" dirty="0" smtClean="0"/>
              <a:t> to be able to learn more about the cookie. There is information about the domain for the </a:t>
            </a:r>
            <a:r>
              <a:rPr lang="en-US" dirty="0" err="1" smtClean="0"/>
              <a:t>fr</a:t>
            </a:r>
            <a:r>
              <a:rPr lang="en-US" dirty="0" smtClean="0"/>
              <a:t> cookie.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8" y="1825625"/>
            <a:ext cx="2446404" cy="4351338"/>
          </a:xfrm>
        </p:spPr>
      </p:pic>
    </p:spTree>
    <p:extLst>
      <p:ext uri="{BB962C8B-B14F-4D97-AF65-F5344CB8AC3E}">
        <p14:creationId xmlns:p14="http://schemas.microsoft.com/office/powerpoint/2010/main" val="25386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1187</Words>
  <Application>Microsoft Macintosh PowerPoint</Application>
  <PresentationFormat>Custom</PresentationFormat>
  <Paragraphs>69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COOKIE BROWSER: Check and Control Cookies on your iPhone </vt:lpstr>
      <vt:lpstr>First Step: Go to the App Store</vt:lpstr>
      <vt:lpstr>Now you’ve got it. Step 2: Go to Settings</vt:lpstr>
      <vt:lpstr>Your choices in Settings</vt:lpstr>
      <vt:lpstr>Press ‘Block Cookies’ to see choices</vt:lpstr>
      <vt:lpstr>To begin with we allow everything in the settings. Open the Cookie Browser to see what you can do. go to www.cnn.com. </vt:lpstr>
      <vt:lpstr>After pressing © you can choose to see First Party cookies or Third Party cookies. </vt:lpstr>
      <vt:lpstr>Managing the 3rd Party cookies</vt:lpstr>
      <vt:lpstr>Learning about a cookie (More detail to follow after “Managing 1st Party cookies)</vt:lpstr>
      <vt:lpstr>Managing 1st Party cookies</vt:lpstr>
      <vt:lpstr>Information about the cookie and its domain</vt:lpstr>
      <vt:lpstr>See what happens when you change the Cookie Browser settings </vt:lpstr>
      <vt:lpstr>Go Back to Settings and set blocking to ‘Always Block’</vt:lpstr>
      <vt:lpstr>Learn more about a cookie and its domain on Cookiepedia.com</vt:lpstr>
      <vt:lpstr>Additional information </vt:lpstr>
      <vt:lpstr>Why we charge you for downloading  Cookie Browser 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COOKIE BROWSER: Check and Control Cookies on your iPhone</dc:title>
  <dc:creator>Wihlborg, Clas</dc:creator>
  <cp:lastModifiedBy>Clas Wihlborg</cp:lastModifiedBy>
  <cp:revision>46</cp:revision>
  <dcterms:created xsi:type="dcterms:W3CDTF">2018-07-24T22:54:00Z</dcterms:created>
  <dcterms:modified xsi:type="dcterms:W3CDTF">2018-11-06T16:07:04Z</dcterms:modified>
</cp:coreProperties>
</file>